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91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71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90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0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47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65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05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25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48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8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70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F46F-EF80-463C-923B-C903AF0F1257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8ADA-DFF6-4D2D-8094-F486996E4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50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BC5009F-1AEB-88F8-418A-C4D5CE22395E}"/>
              </a:ext>
            </a:extLst>
          </p:cNvPr>
          <p:cNvGrpSpPr/>
          <p:nvPr/>
        </p:nvGrpSpPr>
        <p:grpSpPr>
          <a:xfrm>
            <a:off x="487777" y="800115"/>
            <a:ext cx="8113000" cy="5025007"/>
            <a:chOff x="713064" y="654341"/>
            <a:chExt cx="8113000" cy="502500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088B7436-B728-C907-E295-FE59D6271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69" t="10442" r="7608" b="8710"/>
            <a:stretch/>
          </p:blipFill>
          <p:spPr>
            <a:xfrm>
              <a:off x="713064" y="654341"/>
              <a:ext cx="8113000" cy="5025007"/>
            </a:xfrm>
            <a:prstGeom prst="rect">
              <a:avLst/>
            </a:prstGeom>
          </p:spPr>
        </p:pic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5D029148-73D8-228E-E50B-95DC632434EE}"/>
                </a:ext>
              </a:extLst>
            </p:cNvPr>
            <p:cNvSpPr/>
            <p:nvPr/>
          </p:nvSpPr>
          <p:spPr>
            <a:xfrm>
              <a:off x="1174460" y="1652631"/>
              <a:ext cx="2155970" cy="5704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12D76DD-A4A9-3E56-C252-30988640E0D9}"/>
                </a:ext>
              </a:extLst>
            </p:cNvPr>
            <p:cNvSpPr txBox="1"/>
            <p:nvPr/>
          </p:nvSpPr>
          <p:spPr>
            <a:xfrm>
              <a:off x="1283517" y="1807052"/>
              <a:ext cx="21559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岐阜市西児童センター駐車場</a:t>
              </a:r>
            </a:p>
          </p:txBody>
        </p:sp>
        <p:cxnSp>
          <p:nvCxnSpPr>
            <p:cNvPr id="7" name="コネクタ: カギ線 6">
              <a:extLst>
                <a:ext uri="{FF2B5EF4-FFF2-40B4-BE49-F238E27FC236}">
                  <a16:creationId xmlns:a16="http://schemas.microsoft.com/office/drawing/2014/main" id="{1F5D5877-D768-92C3-E130-F7BB931485F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570088" y="2783920"/>
              <a:ext cx="1910246" cy="218114"/>
            </a:xfrm>
            <a:prstGeom prst="bentConnector3">
              <a:avLst>
                <a:gd name="adj1" fmla="val 100029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CC822AAE-A7FB-EB2C-7D09-E79618DB88B9}"/>
                </a:ext>
              </a:extLst>
            </p:cNvPr>
            <p:cNvCxnSpPr>
              <a:cxnSpLocks/>
            </p:cNvCxnSpPr>
            <p:nvPr/>
          </p:nvCxnSpPr>
          <p:spPr>
            <a:xfrm>
              <a:off x="3436311" y="1937857"/>
              <a:ext cx="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0A003926-169D-55A2-9964-D1556A90BF6D}"/>
                </a:ext>
              </a:extLst>
            </p:cNvPr>
            <p:cNvCxnSpPr>
              <a:cxnSpLocks/>
            </p:cNvCxnSpPr>
            <p:nvPr/>
          </p:nvCxnSpPr>
          <p:spPr>
            <a:xfrm>
              <a:off x="3330430" y="1947378"/>
              <a:ext cx="8476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38A2E8B-2231-3157-4FA3-163AB98CD4D3}"/>
                </a:ext>
              </a:extLst>
            </p:cNvPr>
            <p:cNvSpPr txBox="1"/>
            <p:nvPr/>
          </p:nvSpPr>
          <p:spPr>
            <a:xfrm>
              <a:off x="3415193" y="3516327"/>
              <a:ext cx="9982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入口はこちら</a:t>
              </a:r>
            </a:p>
          </p:txBody>
        </p:sp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DDDF15B9-6DBA-D7BF-D4F9-3C78275E983C}"/>
                </a:ext>
              </a:extLst>
            </p:cNvPr>
            <p:cNvSpPr/>
            <p:nvPr/>
          </p:nvSpPr>
          <p:spPr>
            <a:xfrm>
              <a:off x="3914338" y="2334675"/>
              <a:ext cx="875776" cy="261610"/>
            </a:xfrm>
            <a:prstGeom prst="roundRect">
              <a:avLst/>
            </a:prstGeom>
            <a:solidFill>
              <a:srgbClr val="FFF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6AE67BF2-29B6-BB83-5EF1-A6CAEF3DD3AA}"/>
                </a:ext>
              </a:extLst>
            </p:cNvPr>
            <p:cNvSpPr/>
            <p:nvPr/>
          </p:nvSpPr>
          <p:spPr>
            <a:xfrm>
              <a:off x="4674153" y="5037771"/>
              <a:ext cx="261504" cy="3793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63500">
                <a:schemeClr val="bg1"/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3A1F7DB3-655D-BEAF-8FC2-28BE81F33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81" t="12399" r="11856" b="6152"/>
            <a:stretch/>
          </p:blipFill>
          <p:spPr>
            <a:xfrm>
              <a:off x="3634268" y="3753865"/>
              <a:ext cx="1777066" cy="1157681"/>
            </a:xfrm>
            <a:prstGeom prst="rect">
              <a:avLst/>
            </a:prstGeom>
          </p:spPr>
        </p:pic>
        <p:pic>
          <p:nvPicPr>
            <p:cNvPr id="1026" name="Picture 2" descr="北向きマーク に対する画像結果">
              <a:extLst>
                <a:ext uri="{FF2B5EF4-FFF2-40B4-BE49-F238E27FC236}">
                  <a16:creationId xmlns:a16="http://schemas.microsoft.com/office/drawing/2014/main" id="{6CB3E58B-58C5-5E3F-DE31-51CAED2D6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774" y="654341"/>
              <a:ext cx="998290" cy="71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980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</TotalTime>
  <Words>7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user02</dc:creator>
  <cp:lastModifiedBy>わかば だいさん</cp:lastModifiedBy>
  <cp:revision>2</cp:revision>
  <dcterms:created xsi:type="dcterms:W3CDTF">2023-05-18T03:56:37Z</dcterms:created>
  <dcterms:modified xsi:type="dcterms:W3CDTF">2023-05-18T05:05:53Z</dcterms:modified>
</cp:coreProperties>
</file>